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2088" y="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rper, James E. (ELS-NYC)" userId="e10f5d7d-eade-40fe-8886-68f364ccd92c" providerId="ADAL" clId="{AAE0F400-F322-4FB9-B21F-5F600082DDC4}"/>
    <pc:docChg chg="modSld">
      <pc:chgData name="Harper, James E. (ELS-NYC)" userId="e10f5d7d-eade-40fe-8886-68f364ccd92c" providerId="ADAL" clId="{AAE0F400-F322-4FB9-B21F-5F600082DDC4}" dt="2024-05-03T13:17:17.840" v="22" actId="20577"/>
      <pc:docMkLst>
        <pc:docMk/>
      </pc:docMkLst>
      <pc:sldChg chg="modSp mod">
        <pc:chgData name="Harper, James E. (ELS-NYC)" userId="e10f5d7d-eade-40fe-8886-68f364ccd92c" providerId="ADAL" clId="{AAE0F400-F322-4FB9-B21F-5F600082DDC4}" dt="2024-05-03T13:17:17.840" v="22" actId="20577"/>
        <pc:sldMkLst>
          <pc:docMk/>
          <pc:sldMk cId="1066028218" sldId="257"/>
        </pc:sldMkLst>
        <pc:spChg chg="mod">
          <ac:chgData name="Harper, James E. (ELS-NYC)" userId="e10f5d7d-eade-40fe-8886-68f364ccd92c" providerId="ADAL" clId="{AAE0F400-F322-4FB9-B21F-5F600082DDC4}" dt="2024-05-03T13:17:17.840" v="22" actId="20577"/>
          <ac:spMkLst>
            <pc:docMk/>
            <pc:sldMk cId="1066028218" sldId="257"/>
            <ac:spMk id="10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80CCD9-0A21-4FFF-937D-20D084F0217D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042CAC-95CE-49B8-AC94-17079C2E1E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884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46F6CF-A068-451A-9E83-34D9BB05909A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8008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233A-8A32-471D-9370-3376037BA72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2A405-4FF2-4DFD-A3CD-19223C78C9F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4159"/>
            <a:ext cx="6858000" cy="2308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418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233A-8A32-471D-9370-3376037BA72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2A405-4FF2-4DFD-A3CD-19223C78C9F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751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233A-8A32-471D-9370-3376037BA72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2A405-4FF2-4DFD-A3CD-19223C78C9F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027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233A-8A32-471D-9370-3376037BA72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2A405-4FF2-4DFD-A3CD-19223C78C9F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067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233A-8A32-471D-9370-3376037BA72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2A405-4FF2-4DFD-A3CD-19223C78C9F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981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233A-8A32-471D-9370-3376037BA72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2A405-4FF2-4DFD-A3CD-19223C78C9F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923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233A-8A32-471D-9370-3376037BA72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2A405-4FF2-4DFD-A3CD-19223C78C9F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971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233A-8A32-471D-9370-3376037BA72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2A405-4FF2-4DFD-A3CD-19223C78C9F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276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233A-8A32-471D-9370-3376037BA72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2A405-4FF2-4DFD-A3CD-19223C78C9F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993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233A-8A32-471D-9370-3376037BA72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2A405-4FF2-4DFD-A3CD-19223C78C9F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894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8233A-8A32-471D-9370-3376037BA72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2A405-4FF2-4DFD-A3CD-19223C78C9F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375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88233A-8A32-471D-9370-3376037BA72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2A405-4FF2-4DFD-A3CD-19223C78C9F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366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71450" y="2362200"/>
            <a:ext cx="6343650" cy="6115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(Headings)"/>
                <a:ea typeface="Times New Roman"/>
              </a:rPr>
              <a:t>JOIN US FOR KNOVEL TRAINING!</a:t>
            </a:r>
          </a:p>
          <a:p>
            <a:pPr>
              <a:lnSpc>
                <a:spcPct val="130000"/>
              </a:lnSpc>
            </a:pP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Calibri (Headings)"/>
              <a:ea typeface="Times New Roman"/>
            </a:endParaRPr>
          </a:p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Times New Roman"/>
              </a:rPr>
              <a:t>A Knovel representative will be on site to provide 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an overview of Knovel and showcase its search and interactive capabilities. </a:t>
            </a:r>
          </a:p>
          <a:p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Times New Roman"/>
            </a:endParaRPr>
          </a:p>
          <a:p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Knovel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is a platform that delivers trusted, accessible and relevant engineering answers and insights for industry and academia.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Knovel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provides access to trusted technical reference material and is used by top engineering organizations worldwide. </a:t>
            </a: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Times New Roman"/>
              </a:rPr>
              <a:t>.  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This session will provide insights into:</a:t>
            </a:r>
          </a:p>
          <a:p>
            <a:pPr marL="457200" lvl="0" indent="-2286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The best ways to search for answers through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Knovel’s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extensive technical reference and content areas</a:t>
            </a:r>
          </a:p>
          <a:p>
            <a:pPr marL="457200" lvl="0" indent="-2286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Leveraging interactive tools, such as, Interactive Equations, Data Search and Unit Converter</a:t>
            </a:r>
          </a:p>
          <a:p>
            <a:pPr marL="457200" lvl="0" indent="-2286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How to save searches and access content </a:t>
            </a:r>
            <a:r>
              <a:rPr lang="en-US" sz="14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from anywhere</a:t>
            </a:r>
          </a:p>
          <a:p>
            <a:pPr lvl="0" indent="-285750" algn="ctr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Calibri (Headings)"/>
              <a:ea typeface="Times New Roman"/>
            </a:endParaRPr>
          </a:p>
          <a:p>
            <a:pPr lvl="0" algn="ctr">
              <a:lnSpc>
                <a:spcPct val="130000"/>
              </a:lnSpc>
            </a:pPr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Times New Roman"/>
              </a:rPr>
              <a:t>Date: ____________________________________</a:t>
            </a:r>
          </a:p>
          <a:p>
            <a:pPr lvl="0" algn="ctr">
              <a:lnSpc>
                <a:spcPct val="130000"/>
              </a:lnSpc>
            </a:pP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Times New Roman"/>
            </a:endParaRPr>
          </a:p>
          <a:p>
            <a:pPr lvl="0" algn="ctr">
              <a:lnSpc>
                <a:spcPct val="130000"/>
              </a:lnSpc>
            </a:pPr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Times New Roman"/>
              </a:rPr>
              <a:t>Time: __________________________________</a:t>
            </a:r>
          </a:p>
          <a:p>
            <a:pPr lvl="0" algn="ctr">
              <a:lnSpc>
                <a:spcPct val="130000"/>
              </a:lnSpc>
            </a:pP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Times New Roman"/>
            </a:endParaRPr>
          </a:p>
          <a:p>
            <a:pPr lvl="0" algn="ctr">
              <a:lnSpc>
                <a:spcPct val="130000"/>
              </a:lnSpc>
            </a:pPr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Times New Roman"/>
              </a:rPr>
              <a:t>Location: _________________________________</a:t>
            </a:r>
          </a:p>
          <a:p>
            <a:pPr lvl="0" algn="ctr">
              <a:lnSpc>
                <a:spcPct val="130000"/>
              </a:lnSpc>
            </a:pP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Times New Roman"/>
            </a:endParaRPr>
          </a:p>
          <a:p>
            <a:pPr lvl="0">
              <a:lnSpc>
                <a:spcPct val="130000"/>
              </a:lnSpc>
            </a:pP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Times New Roman"/>
            </a:endParaRPr>
          </a:p>
          <a:p>
            <a:pPr lvl="0">
              <a:lnSpc>
                <a:spcPct val="130000"/>
              </a:lnSpc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Times New Roman"/>
              </a:rPr>
              <a:t>Please direct any questions to: 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(Headings)"/>
                <a:ea typeface="Times New Roman"/>
              </a:rPr>
              <a:t>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106602821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129</Words>
  <Application>Microsoft Office PowerPoint</Application>
  <PresentationFormat>On-screen Show (4:3)</PresentationFormat>
  <Paragraphs>20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(Headings)</vt:lpstr>
      <vt:lpstr>1_Office Theme</vt:lpstr>
      <vt:lpstr>PowerPoint Presentation</vt:lpstr>
    </vt:vector>
  </TitlesOfParts>
  <Company>Reed Elsevier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Reed Elsevier</dc:creator>
  <cp:lastModifiedBy>Harper, James E. (ELS-NYC)</cp:lastModifiedBy>
  <cp:revision>6</cp:revision>
  <dcterms:created xsi:type="dcterms:W3CDTF">2016-03-24T19:50:38Z</dcterms:created>
  <dcterms:modified xsi:type="dcterms:W3CDTF">2024-05-03T13:17:22Z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549ac42a-3eb4-4074-b885-aea26bd6241e_Enabled">
    <vt:lpwstr>true</vt:lpwstr>
  </property>
  <property fmtid="{D5CDD505-2E9C-101B-9397-08002B2CF9AE}" pid="3" name="MSIP_Label_549ac42a-3eb4-4074-b885-aea26bd6241e_SetDate">
    <vt:lpwstr>2024-05-03T13:17:22Z</vt:lpwstr>
  </property>
  <property fmtid="{D5CDD505-2E9C-101B-9397-08002B2CF9AE}" pid="4" name="MSIP_Label_549ac42a-3eb4-4074-b885-aea26bd6241e_Method">
    <vt:lpwstr>Standard</vt:lpwstr>
  </property>
  <property fmtid="{D5CDD505-2E9C-101B-9397-08002B2CF9AE}" pid="5" name="MSIP_Label_549ac42a-3eb4-4074-b885-aea26bd6241e_Name">
    <vt:lpwstr>General Business</vt:lpwstr>
  </property>
  <property fmtid="{D5CDD505-2E9C-101B-9397-08002B2CF9AE}" pid="6" name="MSIP_Label_549ac42a-3eb4-4074-b885-aea26bd6241e_SiteId">
    <vt:lpwstr>9274ee3f-9425-4109-a27f-9fb15c10675d</vt:lpwstr>
  </property>
  <property fmtid="{D5CDD505-2E9C-101B-9397-08002B2CF9AE}" pid="7" name="MSIP_Label_549ac42a-3eb4-4074-b885-aea26bd6241e_ActionId">
    <vt:lpwstr>348c4914-28ab-4e1a-9427-dc6650223911</vt:lpwstr>
  </property>
  <property fmtid="{D5CDD505-2E9C-101B-9397-08002B2CF9AE}" pid="8" name="MSIP_Label_549ac42a-3eb4-4074-b885-aea26bd6241e_ContentBits">
    <vt:lpwstr>0</vt:lpwstr>
  </property>
</Properties>
</file>